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62" r:id="rId15"/>
    <p:sldId id="267" r:id="rId16"/>
    <p:sldId id="263" r:id="rId17"/>
    <p:sldId id="273" r:id="rId18"/>
    <p:sldId id="272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211667" y="1312333"/>
            <a:ext cx="807304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Experimental results used Atomic Force Microscopy (AFM)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Generally, polymer density profiles generated using </a:t>
            </a:r>
            <a:r>
              <a:rPr lang="en-US" dirty="0">
                <a:solidFill>
                  <a:srgbClr val="FF0000"/>
                </a:solidFill>
                <a:latin typeface="Lucida grande" panose="020B0502040204020203"/>
              </a:rPr>
              <a:t>____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Requires some prior knowledge of possible profiles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SCFT produces polymer density profiles that can produce reference spectra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53711-DEA7-3EFA-134B-10EEC83F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67" y="1684867"/>
            <a:ext cx="1615508" cy="5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5" y="1044060"/>
            <a:ext cx="12172535" cy="400110"/>
            <a:chOff x="19465" y="1044060"/>
            <a:chExt cx="12172535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433807" y="1244115"/>
              <a:ext cx="8758193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5" y="1044060"/>
              <a:ext cx="341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-1" y="2238993"/>
            <a:ext cx="12172536" cy="400110"/>
            <a:chOff x="-1" y="2238993"/>
            <a:chExt cx="12172536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157132" y="2439048"/>
              <a:ext cx="8015403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-1" y="2238993"/>
              <a:ext cx="415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6" y="4627912"/>
            <a:ext cx="5517733" cy="400110"/>
            <a:chOff x="19466" y="4627912"/>
            <a:chExt cx="5517733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3556000" y="4827967"/>
              <a:ext cx="1981199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6" y="4627912"/>
              <a:ext cx="353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02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8636002" y="4843726"/>
              <a:ext cx="355599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</TotalTime>
  <Words>520</Words>
  <Application>Microsoft Office PowerPoint</Application>
  <PresentationFormat>Widescreen</PresentationFormat>
  <Paragraphs>203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  <vt:lpstr>Reflectivity</vt:lpstr>
      <vt:lpstr>Future Work</vt:lpstr>
      <vt:lpstr>Summary</vt:lpstr>
      <vt:lpstr>Acknowledgements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100</cp:revision>
  <dcterms:created xsi:type="dcterms:W3CDTF">2022-03-28T18:43:16Z</dcterms:created>
  <dcterms:modified xsi:type="dcterms:W3CDTF">2022-08-16T22:40:29Z</dcterms:modified>
</cp:coreProperties>
</file>